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15"/>
  </p:notesMasterIdLst>
  <p:sldIdLst>
    <p:sldId id="256" r:id="rId2"/>
    <p:sldId id="257" r:id="rId3"/>
    <p:sldId id="267" r:id="rId4"/>
    <p:sldId id="271" r:id="rId5"/>
    <p:sldId id="272" r:id="rId6"/>
    <p:sldId id="273" r:id="rId7"/>
    <p:sldId id="261" r:id="rId8"/>
    <p:sldId id="279" r:id="rId9"/>
    <p:sldId id="278" r:id="rId10"/>
    <p:sldId id="276" r:id="rId11"/>
    <p:sldId id="275" r:id="rId12"/>
    <p:sldId id="27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44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AA28A-1148-4885-BECC-0CC6663CF21D}" type="datetimeFigureOut">
              <a:rPr lang="en-IN" smtClean="0"/>
              <a:pPr/>
              <a:t>30-03-2022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40733-ABB3-4D0D-BB26-21F6D66FC61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2440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B1671-9080-45E1-B922-C3E6AC05E6BB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1883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D5F7A-1822-4AE1-81EE-92224B09D745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56854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0CFE8-4008-48AC-80CD-2E66479D6FAE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29269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E0EB3-33B5-45AE-A48B-D18CEC41E3C5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232813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92F2-A669-4425-A4A0-62CD0AE9DC1F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1129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42BC3-8A92-42C9-A138-B50C43126078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11510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75CB-3D5A-48B8-924D-46E3A45838BA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14904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A8D4A-31DB-4B3F-BE5D-DC107D7D1881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5529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4935D-2AE4-4CE1-BA50-599E09821109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72166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457A-68EE-4BC0-B04F-A6FA54539123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5114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13E58-96C2-4A2F-9E1E-AB0F9149B2C4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47034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BC33-423D-4511-B727-C05A23EC6F8C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6898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6135B-D97E-4166-9C63-95030B48933C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1181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7AF0-F167-4008-9779-3C75B380486C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0265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09832-9CC3-49AB-BA3B-DAD208FD723E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67567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64CC-3215-4FDE-88BB-5D8007AFD663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64661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029D4-761F-4724-A443-24DF58C0CE7E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89684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779072A-2AA9-476E-8FDF-A9453F860E95}" type="datetime1">
              <a:rPr lang="en-IN" smtClean="0"/>
              <a:pPr/>
              <a:t>30-03-2022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B519C-4E7E-4462-BB4B-57016EC9400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68690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117" y="595223"/>
            <a:ext cx="8825658" cy="1068021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Food Delivery System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004" y="1880559"/>
            <a:ext cx="10468382" cy="465826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</a:t>
            </a:r>
            <a:endParaRPr lang="en-US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lead: </a:t>
            </a:r>
            <a:r>
              <a:rPr lang="en-US" cap="none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Namrata Balaso Phalke             -  2486988  </a:t>
            </a:r>
            <a:endParaRPr lang="en-US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Members:   </a:t>
            </a:r>
            <a:r>
              <a:rPr lang="en-US" cap="none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Mosha Anilkumar Reddy	    -	2484551</a:t>
            </a:r>
          </a:p>
          <a:p>
            <a:r>
              <a:rPr lang="en-US" cap="none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Mukilan S                                  -  2484927</a:t>
            </a:r>
          </a:p>
          <a:p>
            <a:r>
              <a:rPr lang="en-US" cap="none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Nakkala </a:t>
            </a:r>
            <a:r>
              <a:rPr lang="en-US" cap="none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Ashok                           </a:t>
            </a:r>
            <a:r>
              <a:rPr lang="en-US" cap="none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2485098        </a:t>
            </a:r>
          </a:p>
          <a:p>
            <a:r>
              <a:rPr lang="en-US" cap="none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Nandini X                                   -  2486868</a:t>
            </a:r>
          </a:p>
          <a:p>
            <a:r>
              <a:rPr lang="en-US" cap="none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Pallavi Mahadeo Atram              -  2487678</a:t>
            </a:r>
          </a:p>
          <a:p>
            <a:r>
              <a:rPr lang="en-US" cap="none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Pandre Meghna                           -  2484025</a:t>
            </a:r>
          </a:p>
          <a:p>
            <a:r>
              <a:rPr lang="en-US" cap="none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Poluboina Kalpana                      -  2486689</a:t>
            </a:r>
          </a:p>
          <a:p>
            <a:r>
              <a:rPr lang="en-US" cap="none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Pratiksha Shivanand Naik           -  2484046</a:t>
            </a:r>
          </a:p>
          <a:p>
            <a:r>
              <a:rPr lang="en-US" cap="none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   Pruthwik B S                               -  2486278</a:t>
            </a:r>
            <a:endParaRPr lang="en-US" cap="none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7559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848"/>
            <a:ext cx="9404723" cy="1168918"/>
          </a:xfrm>
        </p:spPr>
        <p:txBody>
          <a:bodyPr/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Postman Functional Testing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44282" y="47279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10</a:t>
            </a:fld>
            <a:endParaRPr lang="en-IN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446" y="1829099"/>
            <a:ext cx="4136074" cy="2326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2778" y="4308895"/>
            <a:ext cx="4148348" cy="233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1457" y="1807234"/>
            <a:ext cx="4114800" cy="227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8390" y="4265762"/>
            <a:ext cx="4032371" cy="226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0463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848"/>
            <a:ext cx="9404723" cy="1168918"/>
          </a:xfrm>
        </p:spPr>
        <p:txBody>
          <a:bodyPr/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Postman Functional Testing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44282" y="47279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3864" y="1651958"/>
            <a:ext cx="4317042" cy="2428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4271" y="1643332"/>
            <a:ext cx="4282537" cy="2408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5623" y="4162246"/>
            <a:ext cx="4239403" cy="238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00153" y="4196750"/>
            <a:ext cx="4248028" cy="2350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0463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6301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059" y="1595718"/>
            <a:ext cx="8946541" cy="4195481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Online Food Delivery System is developed where the customers can make an order for the food and avoid the hassels of waiting for the order taken by waiter.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application, end users register online, read the menu and select the food from the menu to order food online.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Once customer selects the food item the chef will be able to see the results and start processing the food.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here is to provide easy and secure platform for Ordering Food and maintain records of Product, Category available in the system</a:t>
            </a:r>
            <a:endParaRPr lang="en-I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5655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       </a:t>
            </a:r>
          </a:p>
          <a:p>
            <a:pPr marL="0" indent="0" algn="ctr">
              <a:buNone/>
            </a:pPr>
            <a:r>
              <a:rPr lang="en-US" sz="4800" dirty="0"/>
              <a:t>         </a:t>
            </a:r>
            <a:r>
              <a:rPr lang="en-US" sz="6000" dirty="0" smtClean="0">
                <a:latin typeface="Times New Roman" pitchFamily="18" charset="0"/>
                <a:cs typeface="Times New Roman" pitchFamily="18" charset="0"/>
              </a:rPr>
              <a:t>THANK YOU…</a:t>
            </a:r>
            <a:endParaRPr lang="en-IN" sz="6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0527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 TO BE COVERED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567543"/>
            <a:ext cx="8946541" cy="4680856"/>
          </a:xfrm>
        </p:spPr>
        <p:txBody>
          <a:bodyPr>
            <a:normAutofit/>
          </a:bodyPr>
          <a:lstStyle/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</a:t>
            </a: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0916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685" y="767751"/>
            <a:ext cx="8947522" cy="690112"/>
          </a:xfrm>
        </p:spPr>
        <p:txBody>
          <a:bodyPr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sz="2400" b="1" dirty="0" smtClean="0"/>
              <a:t> 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58982"/>
            <a:ext cx="8946541" cy="4589417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Food Delivery System is a website designed mainly for use in food delivery.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shows an user interface and update the menu with all available options so that it ease the customers work.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can choose more than one item to make an order and view the order details before logging off.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order is placed in the queue and updated in the database and returned in the real time.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3922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685" y="767751"/>
            <a:ext cx="8947522" cy="690112"/>
          </a:xfrm>
        </p:spPr>
        <p:txBody>
          <a:bodyPr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2400" b="1" dirty="0" smtClean="0"/>
              <a:t>  </a:t>
            </a:r>
            <a:endParaRPr lang="en-US" sz="2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58982"/>
            <a:ext cx="8946541" cy="4589417"/>
          </a:xfrm>
        </p:spPr>
        <p:txBody>
          <a:bodyPr>
            <a:normAutofit/>
          </a:bodyPr>
          <a:lstStyle/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Foodbox is an online food delivery web application for ordering food items of different cuisines.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Foodbox is a restaurant chain  that delivers food items of different cuisines at affordable prices.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not just about flexibility , it’s about protecting the customer base by staying connected with them.</a:t>
            </a:r>
          </a:p>
          <a:p>
            <a:pPr algn="just"/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food ordering apps around the globe are Swiggy and Zomato, which have made the food ordering and delivery marketplace encouraging with ideas.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3922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685" y="767751"/>
            <a:ext cx="8947522" cy="690112"/>
          </a:xfrm>
        </p:spPr>
        <p:txBody>
          <a:bodyPr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USED</a:t>
            </a:r>
            <a:r>
              <a:rPr lang="en-US" sz="2800" b="1" dirty="0" smtClean="0"/>
              <a:t>  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58982"/>
            <a:ext cx="8946541" cy="4589417"/>
          </a:xfrm>
        </p:spPr>
        <p:txBody>
          <a:bodyPr>
            <a:normAutofit/>
          </a:bodyPr>
          <a:lstStyle/>
          <a:p>
            <a:pPr marL="0" indent="0" algn="just">
              <a:buFont typeface="Wingdings" pitchFamily="2" charset="2"/>
              <a:buChar char="Ø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End: </a:t>
            </a:r>
          </a:p>
          <a:p>
            <a:pPr marL="0" indent="0" algn="just">
              <a:buFont typeface="Arial" pitchFamily="34" charset="0"/>
              <a:buChar char="•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HTML, CSS and Bootsrap4</a:t>
            </a:r>
          </a:p>
          <a:p>
            <a:pPr marL="0" indent="0" algn="just">
              <a:buFont typeface="Arial" pitchFamily="34" charset="0"/>
              <a:buChar char="•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TypeScript: Angular/ NodeJS</a:t>
            </a:r>
          </a:p>
          <a:p>
            <a:pPr marL="0" indent="0" algn="just">
              <a:buFont typeface="Arial" pitchFamily="34" charset="0"/>
              <a:buChar char="•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GitHub</a:t>
            </a:r>
          </a:p>
          <a:p>
            <a:pPr marL="0" indent="0" algn="just">
              <a:buNone/>
            </a:pPr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itchFamily="2" charset="2"/>
              <a:buChar char="Ø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I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 End:</a:t>
            </a:r>
          </a:p>
          <a:p>
            <a:pPr marL="0" indent="0" algn="just">
              <a:buFont typeface="Arial" pitchFamily="34" charset="0"/>
              <a:buChar char="•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SpringBoot, Hibernate, MySQL</a:t>
            </a:r>
          </a:p>
          <a:p>
            <a:pPr marL="0" indent="0" algn="just">
              <a:buFont typeface="Arial" pitchFamily="34" charset="0"/>
              <a:buChar char="•"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Postman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3922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387" y="465827"/>
            <a:ext cx="8947522" cy="690112"/>
          </a:xfrm>
        </p:spPr>
        <p:txBody>
          <a:bodyPr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FLOW DIAGRAM</a:t>
            </a:r>
            <a:r>
              <a:rPr lang="en-US" sz="2800" b="1" dirty="0" smtClean="0"/>
              <a:t>  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6059" y="1598597"/>
            <a:ext cx="8946541" cy="45894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7195" y="1119936"/>
            <a:ext cx="5992728" cy="54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13922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484" y="228562"/>
            <a:ext cx="9404723" cy="936005"/>
          </a:xfrm>
        </p:spPr>
        <p:txBody>
          <a:bodyPr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Screenshots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Home Page                                                                                                  Registration Page</a:t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Sign In Page                                                                                 Searching for Cuisines                                      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44282" y="47279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7624" y="1176316"/>
            <a:ext cx="4601712" cy="229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245" y="3985404"/>
            <a:ext cx="4638171" cy="226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9413" y="1190865"/>
            <a:ext cx="4575355" cy="2276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01742" y="3982648"/>
            <a:ext cx="4644847" cy="227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0463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715" y="306199"/>
            <a:ext cx="9404723" cy="936005"/>
          </a:xfrm>
        </p:spPr>
        <p:txBody>
          <a:bodyPr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Screenshots</a:t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Order Confirm                                                                                              Previous  Orders</a:t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Payment Page                                                                                              Admin Login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44282" y="47279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27622" y="1212609"/>
            <a:ext cx="4584461" cy="222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774" y="4016415"/>
            <a:ext cx="4567207" cy="2236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6278" y="1243521"/>
            <a:ext cx="4508112" cy="223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18997" y="3990471"/>
            <a:ext cx="4618965" cy="2251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0463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726" y="314825"/>
            <a:ext cx="9404723" cy="936005"/>
          </a:xfrm>
        </p:spPr>
        <p:txBody>
          <a:bodyPr/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RESULTS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Screenshots</a:t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Manage Customers                                                                                              Manage Products</a:t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Manage User’s Products                                                                                     About Us Page     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44282" y="472793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B519C-4E7E-4462-BB4B-57016EC9400C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146" y="1213569"/>
            <a:ext cx="4661090" cy="232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9026" y="4023145"/>
            <a:ext cx="4602946" cy="226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06" y="1224952"/>
            <a:ext cx="4765615" cy="233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9833" y="4008772"/>
            <a:ext cx="4664009" cy="2268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04637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1005</TotalTime>
  <Words>352</Words>
  <Application>Microsoft Office PowerPoint</Application>
  <PresentationFormat>Custom</PresentationFormat>
  <Paragraphs>66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Ion</vt:lpstr>
      <vt:lpstr>Online Food Delivery System</vt:lpstr>
      <vt:lpstr>TOPICS TO BE COVERED</vt:lpstr>
      <vt:lpstr>ABSTRACT  </vt:lpstr>
      <vt:lpstr>INTRODUCTION  </vt:lpstr>
      <vt:lpstr>TECHNOLOGY USED  </vt:lpstr>
      <vt:lpstr>FLOW DIAGRAM  </vt:lpstr>
      <vt:lpstr> RESULTS Application Screenshots                                          Home Page                                                                                                  Registration Page                                                         Sign In Page                                                                                 Searching for Cuisines                                      </vt:lpstr>
      <vt:lpstr> RESULTS Application Screenshots                                Order Confirm                                                                                              Previous  Orders                                           Payment Page                                                                                              Admin Login  </vt:lpstr>
      <vt:lpstr> RESULTS Application Screenshots                            Manage Customers                                                                                              Manage Products                                   Manage User’s Products                                                                                     About Us Page       </vt:lpstr>
      <vt:lpstr> RESULTS  Postman Functional Testing  </vt:lpstr>
      <vt:lpstr> RESULTS  Postman Functional Testing  </vt:lpstr>
      <vt:lpstr>CONCLUSION</vt:lpstr>
      <vt:lpstr>Slide 13</vt:lpstr>
    </vt:vector>
  </TitlesOfParts>
  <Company>HP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Data Classification</dc:title>
  <dc:creator>Riya's pc</dc:creator>
  <cp:lastModifiedBy>hp</cp:lastModifiedBy>
  <cp:revision>73</cp:revision>
  <dcterms:created xsi:type="dcterms:W3CDTF">2021-05-30T06:02:03Z</dcterms:created>
  <dcterms:modified xsi:type="dcterms:W3CDTF">2022-03-30T01:58:30Z</dcterms:modified>
</cp:coreProperties>
</file>